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53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C8F438-DBB6-40FA-A5A1-EB55F7B24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C5BE3EB-E61B-4C3B-8D2A-5E6D66672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0AA3EF-F806-4546-A871-02C5B9192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A8D405-0BBF-4F59-A3C0-C27993C5E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7B6A98-35F3-49A4-8DBD-E38FF1856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707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7275BE-E30C-4305-999D-8BC0AA7A5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0D329F8-9884-44CB-A831-6EA4CA4135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F50CB3-8937-4101-BABB-9A4BF947A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C46FA-35B6-43F3-B54F-446C800A5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A19D81-4324-4E78-BBCB-28D16A1EB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17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6B62B14-6685-44B4-BB6D-0C469F412C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6C389E-3F8A-4740-AFD3-17659AF5A3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E5460-3B8E-4763-9BF3-142F005C6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DADC92-471A-46C6-9F60-128130E8B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F9632D-97D0-456E-B34C-2F1934F1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448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557C3E-EC16-4486-882E-2C6E324B6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26A6B4-CB26-4DC2-A984-6269BA37FB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2AC28E-3054-4EB5-9C9B-2775408AE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06D0D-EF2C-4485-BA8B-569B2044C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EF0BF0-0B18-4976-9DE3-3B3FEB358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22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9E0B99-83E0-4AE9-8103-6C4F39AD7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FB71F3-927C-4A83-9643-5356F61B2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69643B-C09C-4627-9E70-E410C8232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7DBE73-F4E8-44E0-85E6-8594492A7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C2310E-0EAC-48B4-9B09-4F5DA439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164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EB559B-B464-4960-97B2-A3D6DE117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EB285A-1A1B-42BC-B6A3-3044E8675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4DD7182-3EB6-42C3-8751-45D001CA0E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5E1537-4603-4812-8D28-CECDA6FEF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2E3E13-B791-4266-8D7F-74E98A441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1AEA81-91A1-465B-8AAA-2FD5DCB56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5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16154C-DE6B-45C3-8B51-0019DCB42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53BC3D-C6B9-4198-8428-55E496410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5D7306-B8AA-463D-ABF2-6B8A04E87C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29A6106-10D3-449C-B11C-1B3DE367E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EE846C3-E1A7-41F7-A16B-A748FA8AF4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7B93BB4-43B7-4994-B393-E96C41D52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712D3D2-2017-4C85-AAB3-53E39B4AC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B8B9B62-4692-4D0F-AED0-598E7B179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14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B3E16C-98CB-4547-A8E8-2B30BB6A1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075FEB9-43B7-47BA-A36E-0BAC21F24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E47B75-9BA0-415E-842A-1DF7A6CAB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97145D7-24FD-4EF7-A86B-1AE8A4CD7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0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5B4FC42-EA87-43A9-A5B3-E0EA7EB6E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C8F498C-73BF-431F-BF78-2FBD1B41F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82BD3E-BD51-40CC-9C45-E9D9D819A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0F5306-FD7F-4A7D-AB28-8F7E352DD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811D2F-F46F-4B13-A18D-43D793816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B78C7E-00C5-44CE-B2D5-5E4E75FF8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666960-CB33-41BE-80BC-22061B991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364734-4F34-494B-89C6-C673D4800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F2FB5E5-156C-42F3-9C47-B96E50EDC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81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88D7A8-C7C4-424F-BF11-FA156677E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E31ECBB-F15A-4D8A-864F-8A342BD35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797284-BBAF-424E-93DC-E282D8765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DE0D4A-3DBA-44E1-AC81-FB907209E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3EA6D8-BF61-4F4C-9374-1FEB497D6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9D433D-DB02-46C0-8FA4-DAD4E4E05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851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FB56C91-644C-48B3-8DD3-CF13FCEF4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0E978C-4894-423D-89A6-D7839C472B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12BD29-F643-4C6B-8AEA-B203C167A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607AE-241E-4541-9A94-40C722101DE2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38361-0FAF-4A25-BD49-534FE676C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E68FFF-3748-46C4-8F3F-D0AE6BF538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3EE0C-0863-498C-9054-DB8CCFC87F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7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62AB00-C0E5-47EF-B24A-2CB4ADD440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AF8F5EC-E1DD-4D94-AFA4-89A9116976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125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根 刘</dc:creator>
  <cp:lastModifiedBy>根 刘</cp:lastModifiedBy>
  <cp:revision>1</cp:revision>
  <dcterms:created xsi:type="dcterms:W3CDTF">2019-06-27T08:57:34Z</dcterms:created>
  <dcterms:modified xsi:type="dcterms:W3CDTF">2019-06-27T08:57:41Z</dcterms:modified>
</cp:coreProperties>
</file>